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7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6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18F7-DBB8-EF4B-9EEE-B90F556F20F0}" type="datetimeFigureOut">
              <a:rPr lang="en-US" smtClean="0"/>
              <a:t>03/01/21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88C8-CD6B-3B44-B867-90F14BCB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Park Terrace</a:t>
            </a:r>
            <a:br>
              <a:rPr lang="en-US" dirty="0" smtClean="0"/>
            </a:br>
            <a:r>
              <a:rPr lang="en-US" dirty="0" smtClean="0"/>
              <a:t>Application to Maintain Trees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98856" y="1801156"/>
            <a:ext cx="2488075" cy="39521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98856" y="2500886"/>
            <a:ext cx="2488075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7617" y="1982568"/>
            <a:ext cx="167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Houses (9 &amp; 10)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80049" y="5070719"/>
            <a:ext cx="694102" cy="75368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03411" y="5126132"/>
            <a:ext cx="331258" cy="32143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1540" y="6090297"/>
            <a:ext cx="122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Beech </a:t>
            </a:r>
            <a:r>
              <a:rPr lang="en-US" dirty="0"/>
              <a:t>T</a:t>
            </a:r>
            <a:r>
              <a:rPr lang="en-US" dirty="0" smtClean="0"/>
              <a:t>ree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42425" y="6090297"/>
            <a:ext cx="101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Tree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04704" y="5447562"/>
            <a:ext cx="1298707" cy="64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63191" y="5824404"/>
            <a:ext cx="518350" cy="265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38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021" y="5577152"/>
            <a:ext cx="588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 Remove these two branches as they now interfere with the laurel bush below it.  The positions to cut are shown with yellow circles</a:t>
            </a:r>
          </a:p>
          <a:p>
            <a:r>
              <a:rPr lang="en-US" dirty="0" smtClean="0"/>
              <a:t>2)  Crown lift to 4M from ground (road) level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74679" y="222807"/>
            <a:ext cx="1707011" cy="528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Beech Tree</a:t>
            </a:r>
            <a:endParaRPr lang="en-US" sz="2000" dirty="0"/>
          </a:p>
        </p:txBody>
      </p:sp>
      <p:pic>
        <p:nvPicPr>
          <p:cNvPr id="4" name="Picture 3" descr="Beech 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6789967" cy="509247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370188" y="3174843"/>
            <a:ext cx="190602" cy="216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44331" y="3391003"/>
            <a:ext cx="190602" cy="216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719333" y="2485835"/>
            <a:ext cx="0" cy="3394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50816" y="2972194"/>
            <a:ext cx="716117" cy="275603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4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991" y="261680"/>
            <a:ext cx="5983286" cy="5287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Tree 2</a:t>
            </a:r>
            <a:endParaRPr lang="en-US" sz="2000" dirty="0"/>
          </a:p>
        </p:txBody>
      </p:sp>
      <p:pic>
        <p:nvPicPr>
          <p:cNvPr id="4" name="Content Placeholder 3" descr="Trees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544266" y="965309"/>
            <a:ext cx="7965205" cy="4380555"/>
          </a:xfrm>
        </p:spPr>
      </p:pic>
      <p:sp>
        <p:nvSpPr>
          <p:cNvPr id="5" name="Oval 4"/>
          <p:cNvSpPr/>
          <p:nvPr/>
        </p:nvSpPr>
        <p:spPr>
          <a:xfrm rot="5400000">
            <a:off x="2590190" y="3721977"/>
            <a:ext cx="1815888" cy="8567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3092" y="5446761"/>
            <a:ext cx="427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Crown lift to 4M height from level of garden, i.e. base of tree as they are now encroaching on nearby trees and reducing light into garden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537732" y="4652980"/>
            <a:ext cx="570184" cy="957817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7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83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10 Park Terrace Application to Maintain Trees</vt:lpstr>
      <vt:lpstr>PowerPoint Presentation</vt:lpstr>
      <vt:lpstr>Tree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Proctor</dc:creator>
  <cp:lastModifiedBy>David Proctor</cp:lastModifiedBy>
  <cp:revision>7</cp:revision>
  <dcterms:created xsi:type="dcterms:W3CDTF">2020-12-06T17:27:06Z</dcterms:created>
  <dcterms:modified xsi:type="dcterms:W3CDTF">2021-01-03T15:55:57Z</dcterms:modified>
</cp:coreProperties>
</file>